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91" r:id="rId3"/>
    <p:sldId id="396" r:id="rId4"/>
    <p:sldId id="383" r:id="rId5"/>
    <p:sldId id="377" r:id="rId6"/>
    <p:sldId id="384" r:id="rId7"/>
    <p:sldId id="385" r:id="rId8"/>
    <p:sldId id="388" r:id="rId9"/>
    <p:sldId id="380" r:id="rId10"/>
    <p:sldId id="397" r:id="rId11"/>
    <p:sldId id="342" r:id="rId12"/>
    <p:sldId id="399" r:id="rId13"/>
    <p:sldId id="400" r:id="rId14"/>
    <p:sldId id="401" r:id="rId15"/>
    <p:sldId id="350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6" r:id="rId26"/>
    <p:sldId id="411" r:id="rId27"/>
    <p:sldId id="413" r:id="rId28"/>
    <p:sldId id="412" r:id="rId29"/>
    <p:sldId id="366" r:id="rId30"/>
    <p:sldId id="414" r:id="rId31"/>
    <p:sldId id="415" r:id="rId32"/>
    <p:sldId id="370" r:id="rId33"/>
    <p:sldId id="374" r:id="rId34"/>
    <p:sldId id="375" r:id="rId35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45" autoAdjust="0"/>
  </p:normalViewPr>
  <p:slideViewPr>
    <p:cSldViewPr>
      <p:cViewPr varScale="1">
        <p:scale>
          <a:sx n="89" d="100"/>
          <a:sy n="89" d="100"/>
        </p:scale>
        <p:origin x="4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8F68-184B-4768-A63F-0E35885EAC6E}" type="datetimeFigureOut">
              <a:rPr kumimoji="1" lang="ja-JP" altLang="en-US" smtClean="0"/>
              <a:t>2016/12/23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90" y="4860925"/>
            <a:ext cx="5683886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F5DA-23CF-4748-BA82-A132C3FAF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8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A6B5-C6DE-43ED-B1A7-958FA578118D}" type="slidenum">
              <a:rPr lang="ja-JP" altLang="nl-NL" smtClean="0"/>
              <a:pPr/>
              <a:t>33</a:t>
            </a:fld>
            <a:endParaRPr lang="nl-NL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  <p:extLst>
      <p:ext uri="{BB962C8B-B14F-4D97-AF65-F5344CB8AC3E}">
        <p14:creationId xmlns:p14="http://schemas.microsoft.com/office/powerpoint/2010/main" val="382413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53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34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93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81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8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8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9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8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1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6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807D-6D8A-4C45-B2C3-A5B9ADAAF807}" type="datetimeFigureOut">
              <a:rPr kumimoji="1" lang="ja-JP" altLang="en-US" smtClean="0"/>
              <a:t>2016/12/23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26C0-E051-4CDB-AEB0-0AF83A3ABB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8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hyperlink" Target="mailto:info@multimetall.jp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ｼｬﾌﾄ補修の作業ﾚﾎﾟｰﾄ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128792" cy="1752600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某ﾒｰｶｰ殿　向け</a:t>
            </a:r>
            <a:endParaRPr lang="en-US" altLang="ja-JP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損傷ｼｬﾌﾄ：　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SUS316L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150ø×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約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1,800</a:t>
            </a:r>
          </a:p>
          <a:p>
            <a:r>
              <a:rPr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使用製品：　　</a:t>
            </a:r>
            <a:r>
              <a:rPr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MM-</a:t>
            </a:r>
            <a:r>
              <a:rPr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ﾒﾀﾙ </a:t>
            </a:r>
            <a:r>
              <a:rPr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SS-</a:t>
            </a:r>
            <a:r>
              <a:rPr lang="ja-JP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ｽﾁｰﾙ</a:t>
            </a:r>
            <a:r>
              <a:rPr lang="en-US" altLang="ja-JP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382</a:t>
            </a:r>
          </a:p>
        </p:txBody>
      </p:sp>
      <p:pic>
        <p:nvPicPr>
          <p:cNvPr id="1027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000" dirty="0"/>
              <a:t>今回補修するｼｬﾌﾄには液体の出･入りの穴がある構造の為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ﾘﾘｰｽｴｰｼﾞｪﾝﾄを塗った真鍮ﾃｰﾊﾟｰﾋﾟﾝで穴を塞ぎました</a:t>
            </a:r>
            <a:endParaRPr kumimoji="1" lang="ja-JP" altLang="en-US" sz="2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9986"/>
            <a:ext cx="4038600" cy="2686390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64" y="2518116"/>
            <a:ext cx="4062092" cy="2711084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6228184" y="2708920"/>
            <a:ext cx="792088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907704" y="2852936"/>
            <a:ext cx="1368152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損傷部</a:t>
            </a:r>
            <a:r>
              <a:rPr lang="ja-JP" altLang="en-US" sz="2000" dirty="0" smtClean="0"/>
              <a:t>を円周状･垂直</a:t>
            </a:r>
            <a:r>
              <a:rPr lang="ja-JP" altLang="en-US" sz="2000" dirty="0"/>
              <a:t>方向に</a:t>
            </a:r>
            <a:r>
              <a:rPr kumimoji="1" lang="en-US" altLang="ja-JP" sz="2000" dirty="0" smtClean="0">
                <a:latin typeface="+mj-ea"/>
              </a:rPr>
              <a:t>3</a:t>
            </a:r>
            <a:r>
              <a:rPr kumimoji="1" lang="ja-JP" altLang="en-US" sz="2000" dirty="0" smtClean="0">
                <a:latin typeface="+mj-ea"/>
              </a:rPr>
              <a:t>～</a:t>
            </a:r>
            <a:r>
              <a:rPr kumimoji="1" lang="en-US" altLang="ja-JP" sz="2000" dirty="0" smtClean="0">
                <a:latin typeface="+mj-ea"/>
              </a:rPr>
              <a:t>2mm</a:t>
            </a:r>
            <a:r>
              <a:rPr kumimoji="1" lang="ja-JP" altLang="en-US" sz="2000" dirty="0" smtClean="0"/>
              <a:t>削る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同時に塗布面の表面処理（傷を付ける）を行う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6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/>
              <a:t>切削部の</a:t>
            </a:r>
            <a:r>
              <a:rPr lang="en-US" altLang="ja-JP" sz="2000" dirty="0" smtClean="0">
                <a:latin typeface="+mj-ea"/>
              </a:rPr>
              <a:t>3</a:t>
            </a:r>
            <a:r>
              <a:rPr lang="ja-JP" altLang="en-US" sz="2000" dirty="0">
                <a:latin typeface="+mj-ea"/>
              </a:rPr>
              <a:t>～</a:t>
            </a:r>
            <a:r>
              <a:rPr lang="en-US" altLang="ja-JP" sz="2000" dirty="0">
                <a:latin typeface="+mj-ea"/>
              </a:rPr>
              <a:t>2mm </a:t>
            </a:r>
            <a:r>
              <a:rPr kumimoji="1" lang="ja-JP" altLang="en-US" sz="2000" dirty="0" smtClean="0"/>
              <a:t>横</a:t>
            </a:r>
            <a:r>
              <a:rPr lang="ja-JP" altLang="en-US" sz="2000" dirty="0"/>
              <a:t>を</a:t>
            </a:r>
            <a:r>
              <a:rPr kumimoji="1" lang="ja-JP" altLang="en-US" sz="2000" dirty="0" smtClean="0"/>
              <a:t>ﾃｰﾌﾟで養生する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2000" dirty="0" smtClean="0"/>
              <a:t>切削部</a:t>
            </a:r>
            <a:r>
              <a:rPr lang="ja-JP" altLang="en-US" sz="2000" dirty="0"/>
              <a:t>より</a:t>
            </a:r>
            <a:r>
              <a:rPr lang="en-US" altLang="ja-JP" sz="2000" dirty="0"/>
              <a:t>2</a:t>
            </a:r>
            <a:r>
              <a:rPr lang="ja-JP" altLang="en-US" sz="2000" dirty="0"/>
              <a:t>～</a:t>
            </a:r>
            <a:r>
              <a:rPr lang="en-US" altLang="ja-JP" sz="2000" dirty="0"/>
              <a:t>3mm</a:t>
            </a:r>
            <a:r>
              <a:rPr lang="ja-JP" altLang="en-US" sz="2000" dirty="0"/>
              <a:t>はみ出す様に</a:t>
            </a:r>
            <a:r>
              <a:rPr lang="ja-JP" altLang="en-US" sz="2000" dirty="0" smtClean="0"/>
              <a:t>塗り段差が生じない様にする為</a:t>
            </a:r>
            <a:endParaRPr kumimoji="1" lang="ja-JP" altLang="en-US" sz="20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202784" cy="4135190"/>
          </a:xfrm>
        </p:spPr>
      </p:pic>
      <p:pic>
        <p:nvPicPr>
          <p:cNvPr id="6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高さの確保　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厚めの布養生ﾃｰﾌﾟ　で補修剤を塗る高さを確保する</a:t>
            </a:r>
            <a:r>
              <a:rPr lang="ja-JP" altLang="en-US" sz="2000" dirty="0" smtClean="0"/>
              <a:t>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（塗布した際に母材表面位置より高くなる様に）</a:t>
            </a:r>
            <a:endParaRPr kumimoji="1" lang="ja-JP" altLang="en-US" sz="2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970881"/>
            <a:ext cx="5689600" cy="3784600"/>
          </a:xfrm>
        </p:spPr>
      </p:pic>
      <p:pic>
        <p:nvPicPr>
          <p:cNvPr id="6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ﾃｰﾌﾟで養生完了　脱脂洗浄する</a:t>
            </a:r>
            <a:endParaRPr kumimoji="1" lang="ja-JP" altLang="en-US" sz="2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9986"/>
            <a:ext cx="4038600" cy="2686390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13" y="1600200"/>
            <a:ext cx="3010573" cy="4525963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/>
              <a:t>気泡をなくす為の治具を作成</a:t>
            </a:r>
            <a:endParaRPr kumimoji="1" lang="ja-JP" altLang="en-US" sz="2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1800" b="0" dirty="0" smtClean="0"/>
              <a:t>ｼｬﾌﾄ径より</a:t>
            </a:r>
            <a:r>
              <a:rPr kumimoji="1" lang="en-US" altLang="ja-JP" sz="1800" b="0" dirty="0" smtClean="0"/>
              <a:t>3mm</a:t>
            </a:r>
            <a:r>
              <a:rPr kumimoji="1" lang="ja-JP" altLang="en-US" sz="1800" b="0" dirty="0" smtClean="0"/>
              <a:t>大きいｶﾗｰを作成</a:t>
            </a:r>
            <a:endParaRPr lang="en-US" altLang="ja-JP" sz="1800" b="0" dirty="0"/>
          </a:p>
          <a:p>
            <a:pPr algn="ctr"/>
            <a:endParaRPr kumimoji="1" lang="en-US" altLang="ja-JP" sz="1800" b="0" dirty="0" smtClean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endParaRPr lang="ja-JP" altLang="en-US" sz="1800" b="0" dirty="0"/>
          </a:p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接着しない様に</a:t>
            </a:r>
            <a:endParaRPr lang="en-US" altLang="ja-JP" sz="1800" b="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MM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ﾘﾘｰｽｴｰｼﾞｪﾝﾄ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接着防止剤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を塗布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9" y="2852936"/>
            <a:ext cx="3991989" cy="2664296"/>
          </a:xfr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7" y="2852936"/>
            <a:ext cx="3991989" cy="2664296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治具で押し、気泡を抜く準備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外周にあて、ﾏｰｷﾝｸﾞ、＆ﾋﾟﾝの高さを調整</a:t>
            </a:r>
            <a:endParaRPr kumimoji="1" lang="ja-JP" altLang="en-US" sz="2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1800" b="0" dirty="0">
                <a:latin typeface="ＭＳ Ｐゴシック" pitchFamily="50" charset="-128"/>
                <a:ea typeface="ＭＳ Ｐゴシック" pitchFamily="50" charset="-128"/>
              </a:rPr>
              <a:t>ｶﾗｰ位置のﾏｰｷﾝｸﾞ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1800" b="0" dirty="0">
                <a:latin typeface="ＭＳ Ｐゴシック" pitchFamily="50" charset="-128"/>
                <a:ea typeface="ＭＳ Ｐゴシック" pitchFamily="50" charset="-128"/>
              </a:rPr>
              <a:t>ｶﾗｰの高さを</a:t>
            </a:r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調整</a:t>
            </a:r>
            <a:endParaRPr kumimoji="1" lang="ja-JP" altLang="en-US" sz="18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6268"/>
            <a:ext cx="4041775" cy="2688502"/>
          </a:xfrm>
        </p:spPr>
      </p:pic>
      <p:pic>
        <p:nvPicPr>
          <p:cNvPr id="10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/>
              <a:t>補修剤の塗布</a:t>
            </a:r>
            <a:endParaRPr kumimoji="1" lang="ja-JP" altLang="en-US" sz="2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1800" b="0" dirty="0" smtClean="0"/>
              <a:t>必要量の主剤をあらかじめ準備</a:t>
            </a:r>
            <a:endParaRPr lang="en-US" altLang="ja-JP" sz="1800" b="0" dirty="0" smtClean="0"/>
          </a:p>
          <a:p>
            <a:pPr algn="ctr"/>
            <a:r>
              <a:rPr kumimoji="1" lang="ja-JP" altLang="en-US" sz="1800" b="0" dirty="0" smtClean="0"/>
              <a:t>しておくと塗布する時に便利です</a:t>
            </a:r>
            <a:endParaRPr kumimoji="1" lang="ja-JP" altLang="en-US" sz="1800" b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1800" b="0" dirty="0" smtClean="0"/>
              <a:t>切削部やﾋﾟﾝの角付きを丁寧に塗りこんでいく</a:t>
            </a:r>
            <a:endParaRPr kumimoji="1" lang="ja-JP" altLang="en-US" sz="1800" b="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01078"/>
            <a:ext cx="4069688" cy="2716153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補修剤の塗布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薄く万遍なくぬった後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徐々に塗り重ねていく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9" y="2852936"/>
            <a:ext cx="3991989" cy="2664296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96" y="2852936"/>
            <a:ext cx="3991989" cy="2664296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/>
              <a:t>補修剤の塗布</a:t>
            </a:r>
            <a:endParaRPr kumimoji="1" lang="ja-JP" altLang="en-US" sz="2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母材表面の高さでなく養生ﾃｰﾌﾟの高さまで塗布する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本ｼｬﾌﾄの場合ﾋﾟﾝが隠れる</a:t>
            </a:r>
            <a:endParaRPr lang="en-US" altLang="ja-JP" sz="1800" b="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十分な高さまで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7" y="2852936"/>
            <a:ext cx="3991989" cy="2664296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ｼｬﾌﾄ補修に対応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する製品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15819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ｽﾁｰﾙｾﾗﾐｯｸ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機械的再形成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汎用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ｽﾁｰﾙ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382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ﾓｰﾀｰｼｬﾌﾄ等、継続高負荷が持続する場合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ｽﾁｰﾙ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鋳鋼製品</a:t>
                      </a:r>
                      <a:endParaRPr lang="en-US" altLang="ja-JP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ｱﾙﾐﾆｳﾑ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ｱﾙﾐ鋳造品</a:t>
                      </a:r>
                      <a:endParaRPr lang="ja-JP" altLang="ja-JP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ｺｯﾊﾟｰ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銅製ｼｬﾌﾄ</a:t>
                      </a:r>
                      <a:endParaRPr lang="en-US" altLang="ja-JP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MM-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ﾒﾀﾙ </a:t>
                      </a:r>
                      <a:r>
                        <a:rPr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SS-</a:t>
                      </a:r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ﾌﾞﾛﾝｽﾞ 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青銅製ｼｬﾌﾄ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ｾﾗﾐｳﾑ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ｸﾞﾗﾝﾄﾞﾊﾟｯｷﾝによる損傷など耐摩耗が要求される場合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ja-JP" sz="1800" dirty="0" smtClean="0">
                          <a:latin typeface="Arial" pitchFamily="34" charset="0"/>
                          <a:cs typeface="Arial" pitchFamily="34" charset="0"/>
                        </a:rPr>
                        <a:t>ﾓﾘﾒﾀﾙ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Arial" pitchFamily="34" charset="0"/>
                          <a:cs typeface="Arial" pitchFamily="34" charset="0"/>
                        </a:rPr>
                        <a:t>油圧ｼｬﾌﾄなど縦方向の潤滑性が要求される場合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補修剤の塗布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液体の出入りの穴がない通常の補修部は、シャフトを手で回しながら塗る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治具を使用する為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塗布はそう難しくありません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16" y="2780928"/>
            <a:ext cx="4099880" cy="2736304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補修剤の塗布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少々、補修剤の量は無駄になりますが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目視</a:t>
            </a:r>
            <a:r>
              <a:rPr lang="ja-JP" altLang="en-US" sz="1800" b="0" dirty="0">
                <a:latin typeface="ＭＳ Ｐゴシック" pitchFamily="50" charset="-128"/>
                <a:ea typeface="ＭＳ Ｐゴシック" pitchFamily="50" charset="-128"/>
              </a:rPr>
              <a:t>で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ﾃｰﾌﾟ高さより明に高く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最後にﾍﾗでも軽く押して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9" y="2852936"/>
            <a:ext cx="3966903" cy="2647553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6268"/>
            <a:ext cx="4041775" cy="2688502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ゴシック" pitchFamily="49" charset="-128"/>
                <a:ea typeface="ＭＳ ゴシック" pitchFamily="49" charset="-128"/>
              </a:rPr>
              <a:t>可使時間が過ぎた時治具で押す</a:t>
            </a:r>
            <a:endParaRPr kumimoji="1" lang="ja-JP" altLang="en-US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  <a:cs typeface="Arial" pitchFamily="34" charset="0"/>
              </a:rPr>
              <a:t>外径より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  <a:cs typeface="Arial" pitchFamily="34" charset="0"/>
              </a:rPr>
              <a:t>3mm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  <a:cs typeface="Arial" pitchFamily="34" charset="0"/>
              </a:rPr>
              <a:t>大きいｶﾗｰを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ボルトで固定す</a:t>
            </a:r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る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6268"/>
            <a:ext cx="4041775" cy="268850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治具で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押す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可使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時間が終わり硬化が始まる時装着する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表面に光沢が出て指で触っても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くっつかなくなった時かぶせる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塗布量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が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足らない･船底型になっている等は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表面高さに足らず、失敗の原因になります。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ｶﾗｰを外す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失敗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/>
              <a:t>治具が製作できない等、状況により、</a:t>
            </a:r>
            <a:r>
              <a:rPr lang="ja-JP" altLang="en-US" sz="2000" dirty="0"/>
              <a:t/>
            </a:r>
            <a:br>
              <a:rPr lang="ja-JP" altLang="en-US" sz="2000" dirty="0"/>
            </a:br>
            <a:r>
              <a:rPr kumimoji="1" lang="ja-JP" altLang="en-US" sz="2000" dirty="0" smtClean="0"/>
              <a:t>ゴム板</a:t>
            </a:r>
            <a:r>
              <a:rPr kumimoji="1" lang="en-US" altLang="ja-JP" sz="2000" dirty="0" smtClean="0"/>
              <a:t>(2</a:t>
            </a:r>
            <a:r>
              <a:rPr kumimoji="1" lang="ja-JP" altLang="en-US" sz="2000" dirty="0" smtClean="0"/>
              <a:t>～</a:t>
            </a:r>
            <a:r>
              <a:rPr lang="en-US" altLang="ja-JP" sz="2000" dirty="0" smtClean="0"/>
              <a:t>1.5</a:t>
            </a:r>
            <a:r>
              <a:rPr kumimoji="1" lang="en-US" altLang="ja-JP" sz="2000" dirty="0" smtClean="0"/>
              <a:t>mm)</a:t>
            </a:r>
            <a:r>
              <a:rPr kumimoji="1" lang="ja-JP" altLang="en-US" sz="2000" dirty="0" smtClean="0"/>
              <a:t>等を</a:t>
            </a:r>
            <a:r>
              <a:rPr lang="ja-JP" altLang="en-US" sz="2000" dirty="0" smtClean="0"/>
              <a:t>巻き、ガス抜き平にする工夫も・・・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 </a:t>
            </a:r>
            <a:r>
              <a:rPr kumimoji="1" lang="ja-JP" altLang="en-US" sz="2000" dirty="0" smtClean="0"/>
              <a:t>　　　　　</a:t>
            </a:r>
            <a:r>
              <a:rPr kumimoji="1" lang="en-US" altLang="ja-JP" sz="2000" dirty="0" smtClean="0"/>
              <a:t>(MM-</a:t>
            </a:r>
            <a:r>
              <a:rPr kumimoji="1" lang="ja-JP" altLang="en-US" sz="2000" dirty="0" smtClean="0"/>
              <a:t>ﾘﾘｰｽｴｰｼﾞｪﾝﾄ塗布したもの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　　</a:t>
            </a:r>
            <a:endParaRPr kumimoji="1" lang="ja-JP" altLang="en-US" sz="2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52" y="2138290"/>
            <a:ext cx="4601095" cy="344978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9509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十分な量を中高に塗って成功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ｶﾗｰを付けた時、はみ出す位の量を塗布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する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ｶﾗｰを外すと十分な高さの場合</a:t>
            </a:r>
            <a:endParaRPr kumimoji="1" lang="en-US" altLang="ja-JP" sz="1800" b="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十分な高さで平らになっている為目視して確認できます。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15" y="2174875"/>
            <a:ext cx="2631557" cy="395128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切削速度・切込み深さ･送り等は、技術ﾚﾎﾟｰﾄを基準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固定　切削前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切削　一回目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3355"/>
            <a:ext cx="4040188" cy="267432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今回は、ﾀﾝｶﾞﾛｲ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DIA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ﾁｯﾌﾟ　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TNGA160404-DIA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を使用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素材</a:t>
            </a:r>
            <a:r>
              <a:rPr lang="en-US" altLang="ja-JP" sz="2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DIA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は、ｴﾚﾒﾝﾄ ｼｯｸｽ㈱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ﾃﾞﾋﾞｱｽ･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ｼﾝﾀﾞｲﾄ ﾌﾞﾗﾝﾄﾞを使用しています</a:t>
            </a:r>
            <a:r>
              <a:rPr lang="en-US" altLang="ja-JP" sz="2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  <a:endParaRPr kumimoji="1" lang="ja-JP" altLang="en-US" sz="24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切削　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2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回目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切削　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2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回目</a:t>
            </a:r>
            <a:endParaRPr kumimoji="1" lang="en-US" altLang="ja-JP" sz="1800" b="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PCD(</a:t>
            </a: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超高圧ﾀﾞｲﾔﾓﾝﾄﾞ焼結体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が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倍位長持ちします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現在、さらに良いﾁｯﾌﾟをﾒｰｶｰと試行中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切削　</a:t>
            </a:r>
            <a:r>
              <a:rPr kumimoji="1" lang="en-US" altLang="ja-JP" sz="1800" b="0" dirty="0" smtClean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回目</a:t>
            </a:r>
            <a:endParaRPr kumimoji="1" lang="en-US" altLang="ja-JP" sz="1800" b="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切削＿終了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10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一般的ｼｬﾌﾄ補修の概略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熱は使用しません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b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円周状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90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度に削る→塗布→定規で気泡を押し出す→切削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0220"/>
            <a:ext cx="6910536" cy="44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標準的に、磨き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は必要ないと思われますが・・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ﾓﾘﾒﾀﾙによる油圧ｼｬﾌﾄの補修の場合は必要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耐水ﾍﾟｰﾊﾟｰを使用して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1800" b="0" dirty="0" smtClean="0">
                <a:latin typeface="ＭＳ Ｐゴシック" pitchFamily="50" charset="-128"/>
                <a:ea typeface="ＭＳ Ｐゴシック" pitchFamily="50" charset="-128"/>
              </a:rPr>
              <a:t>湿式で磨く</a:t>
            </a:r>
            <a:endParaRPr kumimoji="1" lang="ja-JP" altLang="en-US" sz="18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1305"/>
            <a:ext cx="4040188" cy="267842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10779"/>
            <a:ext cx="4041775" cy="2679480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真鍮製ﾋﾟﾝには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､</a:t>
            </a:r>
            <a:r>
              <a:rPr kumimoji="1"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接着防止剤を塗っています</a:t>
            </a:r>
            <a: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kumimoji="1"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接着防止剤を使わずに抜くと衝撃を加える事になります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</a:b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一般的ﾓｰﾀｰｼｬﾌﾄ等ではこの作業はありません）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0" dirty="0" smtClean="0"/>
              <a:t>真鍮ﾋﾟﾝを抜く前</a:t>
            </a:r>
            <a:endParaRPr kumimoji="1" lang="ja-JP" altLang="en-US" sz="2000" b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0" dirty="0" smtClean="0">
                <a:latin typeface="ＭＳ Ｐゴシック" pitchFamily="50" charset="-128"/>
                <a:ea typeface="ＭＳ Ｐゴシック" pitchFamily="50" charset="-128"/>
              </a:rPr>
              <a:t>真鍮ﾋﾟﾝを抜いた後</a:t>
            </a:r>
            <a:endParaRPr kumimoji="1" lang="ja-JP" altLang="en-US" sz="2000" b="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15" name="コンテンツ プレースホルダー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6268"/>
            <a:ext cx="4041775" cy="2688502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全体をｸﾘｰﾆﾝｸﾞ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洗浄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して完成</a:t>
            </a:r>
            <a:endParaRPr kumimoji="1" lang="ja-JP" altLang="en-US" sz="2400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970881"/>
            <a:ext cx="5689600" cy="3784600"/>
          </a:xfrm>
        </p:spPr>
      </p:pic>
      <p:pic>
        <p:nvPicPr>
          <p:cNvPr id="5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21B55-A377-41AD-BBF6-657ADAA82228}" type="slidenum">
              <a:rPr lang="ja-JP" altLang="nl-NL" smtClean="0"/>
              <a:pPr/>
              <a:t>33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マルチメタル社製のポリマーメタル</a:t>
            </a:r>
            <a:r>
              <a:rPr lang="en-US" altLang="ja-JP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>®</a:t>
            </a:r>
            <a:endParaRPr lang="de-DE" altLang="ja-JP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4835525" cy="2347913"/>
          </a:xfrm>
        </p:spPr>
        <p:txBody>
          <a:bodyPr>
            <a:normAutofit/>
          </a:bodyPr>
          <a:lstStyle/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 sz="1800" dirty="0" smtClean="0">
                <a:solidFill>
                  <a:srgbClr val="002060"/>
                </a:solidFill>
                <a:ea typeface="ＭＳ Ｐゴシック" charset="-128"/>
              </a:rPr>
              <a:t>ﾄﾞｲﾂ・ﾏﾙﾁﾒﾀﾙ社では、金属および合金補修用の“ﾎﾟﾘﾏｰﾒﾀﾙ”による補修・接合技術に</a:t>
            </a:r>
            <a:r>
              <a:rPr lang="en-US" altLang="ja-JP" sz="1800" dirty="0" smtClean="0">
                <a:solidFill>
                  <a:srgbClr val="002060"/>
                </a:solidFill>
                <a:ea typeface="ＭＳ Ｐゴシック" charset="-128"/>
              </a:rPr>
              <a:t>30</a:t>
            </a:r>
            <a:r>
              <a:rPr lang="ja-JP" altLang="en-US" sz="1800" dirty="0" smtClean="0">
                <a:solidFill>
                  <a:srgbClr val="002060"/>
                </a:solidFill>
                <a:ea typeface="ＭＳ Ｐゴシック" charset="-128"/>
              </a:rPr>
              <a:t>年間以上投資しています。工場設備や建造物では、機能上特に重要な構成部が、割れや亀裂、腐食、ｷｬﾋﾞﾃｰｼｮﾝ、化学的または熱などによる負荷応力にしばしば曝されています。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pic>
        <p:nvPicPr>
          <p:cNvPr id="20485" name="Picture 4" descr="firmen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20763"/>
            <a:ext cx="3184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50850" y="3436938"/>
            <a:ext cx="8135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ﾎﾟﾘﾏｰﾒﾀﾙで</a:t>
            </a:r>
            <a:r>
              <a:rPr lang="ja-JP" altLang="en-US" dirty="0">
                <a:solidFill>
                  <a:srgbClr val="002060"/>
                </a:solidFill>
                <a:ea typeface="ＭＳ Ｐゴシック" charset="-128"/>
              </a:rPr>
              <a:t>処理した構成部分は、上記の各種応力から予防的に保護する事が可能です。さらに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、ﾏﾙﾁﾒﾀﾙ社</a:t>
            </a:r>
            <a:r>
              <a:rPr lang="ja-JP" altLang="en-US" dirty="0">
                <a:solidFill>
                  <a:srgbClr val="002060"/>
                </a:solidFill>
                <a:ea typeface="ＭＳ Ｐゴシック" charset="-128"/>
              </a:rPr>
              <a:t>の低温補修技術では、製品の取り扱いが容易であり、破損部の耐久性に優れた補修が可能となります。</a:t>
            </a:r>
            <a:endParaRPr lang="ja-JP" altLang="de-DE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082925" y="5761038"/>
            <a:ext cx="2978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324475" algn="r"/>
              </a:tabLst>
            </a:pPr>
            <a: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  <a:t>MultiMetall</a:t>
            </a:r>
            <a:b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</a:b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theMetalExistenceCompany™</a:t>
            </a:r>
            <a:r>
              <a:rPr lang="de-DE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20493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26956"/>
            <a:ext cx="742610" cy="39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869160"/>
            <a:ext cx="55149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3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MM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製品は</a:t>
            </a:r>
            <a:r>
              <a:rPr kumimoji="1"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各国船級協会から認証されています。</a:t>
            </a: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2971800" cy="639762"/>
          </a:xfrm>
        </p:spPr>
        <p:txBody>
          <a:bodyPr/>
          <a:lstStyle/>
          <a:p>
            <a:endParaRPr kumimoji="1" lang="ja-JP" altLang="en-US" dirty="0" smtClean="0">
              <a:ea typeface="ＭＳ Ｐゴシック" charset="-128"/>
            </a:endParaRPr>
          </a:p>
        </p:txBody>
      </p:sp>
      <p:sp>
        <p:nvSpPr>
          <p:cNvPr id="23557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57813" y="2174875"/>
            <a:ext cx="3328987" cy="3951288"/>
          </a:xfrm>
        </p:spPr>
        <p:txBody>
          <a:bodyPr/>
          <a:lstStyle/>
          <a:p>
            <a:pPr>
              <a:buFontTx/>
              <a:buNone/>
            </a:pPr>
            <a:endParaRPr lang="de-DE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sz="1800" dirty="0" smtClean="0">
              <a:ea typeface="ＭＳ Ｐゴシック" charset="-128"/>
            </a:endParaRPr>
          </a:p>
          <a:p>
            <a:pPr>
              <a:buFontTx/>
              <a:buNone/>
            </a:pPr>
            <a:endParaRPr kumimoji="1" lang="ja-JP" altLang="en-US" sz="1800" dirty="0" smtClean="0">
              <a:ea typeface="ＭＳ Ｐゴシック" charset="-128"/>
            </a:endParaRPr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686C5-8F27-49AE-85C1-622F0829A507}" type="slidenum">
              <a:rPr lang="ja-JP" altLang="nl-NL" smtClean="0"/>
              <a:pPr/>
              <a:t>34</a:t>
            </a:fld>
            <a:endParaRPr lang="nl-NL" altLang="ja-JP" smtClean="0"/>
          </a:p>
        </p:txBody>
      </p:sp>
      <p:pic>
        <p:nvPicPr>
          <p:cNvPr id="23559" name="Picture 4" descr="MM-Logo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571625"/>
            <a:ext cx="1071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928938"/>
            <a:ext cx="1803400" cy="2286000"/>
          </a:xfr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820">
            <a:off x="2616200" y="1577975"/>
            <a:ext cx="1849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0856">
            <a:off x="473075" y="1052513"/>
            <a:ext cx="46545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143250"/>
            <a:ext cx="1065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37191">
            <a:off x="4005263" y="2533650"/>
            <a:ext cx="1141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2000250"/>
            <a:ext cx="971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59993">
            <a:off x="2535238" y="4233863"/>
            <a:ext cx="12287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786438" y="2343150"/>
            <a:ext cx="28575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kumimoji="1" lang="ja-JP" altLang="en-US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お問合わせ</a:t>
            </a:r>
            <a:r>
              <a:rPr kumimoji="1"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nl-BE" altLang="ja-JP" sz="1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kumimoji="1" lang="en-US" altLang="ja-JP" sz="16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ドイツ　マルチメタル輸入発売元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Kittaka</a:t>
            </a: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　</a:t>
            </a: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Co.LTD</a:t>
            </a: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長崎県佐世保市卸本町２５</a:t>
            </a: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２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Tel: </a:t>
            </a:r>
            <a:r>
              <a:rPr lang="en-US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32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5303</a:t>
            </a:r>
            <a:endParaRPr lang="de-DE" altLang="ja-JP" sz="1400" dirty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Fax:</a:t>
            </a:r>
            <a:r>
              <a:rPr lang="en-US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0956-31-1031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0"/>
              </a:rPr>
              <a:t>info@multimetall.jp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b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www.multimetall.jp/</a:t>
            </a:r>
            <a:endParaRPr lang="de-DE" altLang="ja-JP" sz="1400" dirty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endParaRPr kumimoji="1" lang="ja-JP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1800" dirty="0" smtClean="0"/>
              <a:t>ｻﾝﾌﾟﾙ</a:t>
            </a:r>
            <a:r>
              <a:rPr lang="ja-JP" altLang="en-US" sz="1800" dirty="0"/>
              <a:t>に</a:t>
            </a:r>
            <a:r>
              <a:rPr lang="ja-JP" altLang="en-US" sz="1800" dirty="0" smtClean="0"/>
              <a:t>よる工程の概略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kumimoji="1" lang="ja-JP" altLang="en-US" sz="18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888432" cy="4298156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①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損傷部を円周状、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度方向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に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～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3mm</a:t>
            </a:r>
          </a:p>
          <a:p>
            <a:r>
              <a:rPr lang="ja-JP" altLang="en-US" dirty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　　　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切削</a:t>
            </a:r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②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養生ﾃｰﾌﾟで高さを出して塗布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③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可使時間後、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治具を固定し　気泡を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除く</a:t>
            </a:r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④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切削　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段階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⑤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完成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63311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1486" y="1522155"/>
            <a:ext cx="5111750" cy="3400226"/>
          </a:xfrm>
        </p:spPr>
      </p:pic>
      <p:sp>
        <p:nvSpPr>
          <p:cNvPr id="13" name="テキスト ボックス 12"/>
          <p:cNvSpPr txBox="1"/>
          <p:nvPr/>
        </p:nvSpPr>
        <p:spPr>
          <a:xfrm>
            <a:off x="6738651" y="16601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FF00"/>
                </a:solidFill>
              </a:rPr>
              <a:t>①</a:t>
            </a:r>
            <a:endParaRPr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3378" y="2386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②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3378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FF00"/>
                </a:solidFill>
              </a:rPr>
              <a:t>③</a:t>
            </a:r>
            <a:endParaRPr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48064" y="3454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④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33378" y="425244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⑤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4568076" y="1702551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491671" y="2467015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4491670" y="2748676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4531888" y="3568287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4568076" y="4408759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8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ｻﾝﾌﾟﾙ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に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よる工程の概略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800" dirty="0">
                <a:latin typeface="Arial" pitchFamily="34" charset="0"/>
                <a:cs typeface="Arial" pitchFamily="34" charset="0"/>
              </a:rPr>
              <a:t>① </a:t>
            </a:r>
            <a:r>
              <a:rPr lang="en-US" altLang="ja-JP" sz="1800" b="0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損傷部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を円周状、</a:t>
            </a:r>
            <a:r>
              <a:rPr lang="en-US" altLang="ja-JP" sz="1800" b="0" dirty="0">
                <a:latin typeface="Arial" pitchFamily="34" charset="0"/>
                <a:cs typeface="Arial" pitchFamily="34" charset="0"/>
              </a:rPr>
              <a:t>90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度方向に</a:t>
            </a:r>
            <a:endParaRPr lang="en-US" altLang="ja-JP" sz="1800" b="0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　　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b="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～</a:t>
            </a:r>
            <a:r>
              <a:rPr lang="en-US" altLang="ja-JP" sz="1800" b="0" dirty="0">
                <a:latin typeface="Arial" pitchFamily="34" charset="0"/>
                <a:cs typeface="Arial" pitchFamily="34" charset="0"/>
              </a:rPr>
              <a:t>3mm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切削</a:t>
            </a:r>
            <a:endParaRPr kumimoji="1" lang="ja-JP" altLang="en-US" sz="1800" b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altLang="ja-JP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あらかじめ製作治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具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には接着防止剤</a:t>
            </a:r>
            <a:endParaRPr lang="en-US" altLang="ja-JP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  を塗布しておく</a:t>
            </a:r>
            <a:endParaRPr lang="ja-JP" altLang="en-US" sz="1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16" y="2780928"/>
            <a:ext cx="4099880" cy="2736304"/>
          </a:xfrm>
        </p:spPr>
      </p:pic>
      <p:pic>
        <p:nvPicPr>
          <p:cNvPr id="8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/>
              <a:t>ｻﾝﾌﾟﾙ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よる工程の概略</a:t>
            </a:r>
            <a:endParaRPr kumimoji="1" lang="ja-JP" altLang="en-US" sz="2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1800" dirty="0">
                <a:latin typeface="Arial" pitchFamily="34" charset="0"/>
                <a:cs typeface="Arial" pitchFamily="34" charset="0"/>
              </a:rPr>
              <a:t>② </a:t>
            </a:r>
            <a:r>
              <a:rPr lang="en-US" altLang="ja-JP" sz="1800" b="0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ﾃｰﾌﾟ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で高さを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出して</a:t>
            </a:r>
            <a:endParaRPr lang="en-US" altLang="ja-JP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十分な高さ、はみ出す様に塗布する</a:t>
            </a:r>
            <a:endParaRPr lang="en-US" altLang="ja-JP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ja-JP" altLang="en-US" sz="1800" dirty="0" smtClean="0">
                <a:latin typeface="Arial" pitchFamily="34" charset="0"/>
                <a:cs typeface="Arial" pitchFamily="34" charset="0"/>
              </a:rPr>
              <a:t>③</a:t>
            </a:r>
            <a:r>
              <a:rPr lang="ja-JP" alt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1800" b="0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ja-JP" altLang="en-US" sz="1800" b="0" dirty="0" smtClean="0">
                <a:latin typeface="Arial" pitchFamily="34" charset="0"/>
                <a:cs typeface="Arial" pitchFamily="34" charset="0"/>
              </a:rPr>
              <a:t>可使</a:t>
            </a:r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時間後、治具を固定し</a:t>
            </a:r>
            <a:endParaRPr lang="en-US" altLang="ja-JP" sz="1800" b="0" dirty="0"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b="0" dirty="0">
                <a:latin typeface="Arial" pitchFamily="34" charset="0"/>
                <a:cs typeface="Arial" pitchFamily="34" charset="0"/>
              </a:rPr>
              <a:t>　　気泡を除く</a:t>
            </a:r>
            <a:endParaRPr lang="ja-JP" altLang="en-US" sz="1800" b="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796"/>
            <a:ext cx="4040188" cy="2687446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1756" y="2174875"/>
            <a:ext cx="2628312" cy="3951288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ｻﾝﾌﾟﾙ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に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よる工程の概略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 smtClean="0">
                <a:latin typeface="Arial" pitchFamily="34" charset="0"/>
                <a:cs typeface="Arial" pitchFamily="34" charset="0"/>
              </a:rPr>
              <a:t>④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_</a:t>
            </a:r>
            <a:r>
              <a:rPr kumimoji="1" lang="ja-JP" altLang="en-US" sz="1800" b="0" dirty="0" smtClean="0">
                <a:latin typeface="Arial" pitchFamily="34" charset="0"/>
                <a:cs typeface="Arial" pitchFamily="34" charset="0"/>
              </a:rPr>
              <a:t>切削　</a:t>
            </a:r>
            <a:r>
              <a:rPr kumimoji="1" lang="en-US" altLang="ja-JP" sz="1800" b="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1" lang="ja-JP" altLang="en-US" sz="1800" b="0" dirty="0" smtClean="0">
                <a:latin typeface="Arial" pitchFamily="34" charset="0"/>
                <a:cs typeface="Arial" pitchFamily="34" charset="0"/>
              </a:rPr>
              <a:t>段階</a:t>
            </a:r>
            <a:endParaRPr kumimoji="1" lang="ja-JP" altLang="en-US" sz="1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0188" cy="2690765"/>
          </a:xfrm>
        </p:spPr>
      </p:pic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b="0" dirty="0" smtClean="0"/>
              <a:t>⑤</a:t>
            </a:r>
            <a:r>
              <a:rPr kumimoji="1" lang="en-US" altLang="ja-JP" sz="1800" b="0" dirty="0" smtClean="0"/>
              <a:t>_</a:t>
            </a:r>
            <a:r>
              <a:rPr kumimoji="1" lang="ja-JP" altLang="en-US" sz="1800" b="0" dirty="0" smtClean="0"/>
              <a:t>完成</a:t>
            </a:r>
            <a:endParaRPr kumimoji="1" lang="ja-JP" altLang="en-US" sz="1800" b="0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608"/>
            <a:ext cx="4041775" cy="2691822"/>
          </a:xfrm>
        </p:spPr>
      </p:pic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塗布作業用の回転台を製作　（</a:t>
            </a:r>
            <a:r>
              <a:rPr lang="ja-JP" altLang="en-US" sz="2000" dirty="0" smtClean="0"/>
              <a:t>ﾍﾞｱﾘﾝｸﾞ</a:t>
            </a:r>
            <a:r>
              <a:rPr lang="en-US" altLang="ja-JP" sz="2000" dirty="0"/>
              <a:t>&amp;MC</a:t>
            </a:r>
            <a:r>
              <a:rPr lang="ja-JP" altLang="en-US" sz="2000" dirty="0" smtClean="0"/>
              <a:t>ﾅｲﾛﾝ）</a:t>
            </a:r>
            <a:endParaRPr kumimoji="1" lang="ja-JP" altLang="en-US" sz="2800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499493"/>
            <a:ext cx="5111750" cy="3400226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altLang="ja-JP" sz="1800" dirty="0" smtClean="0"/>
          </a:p>
          <a:p>
            <a:r>
              <a:rPr lang="ja-JP" altLang="en-US" sz="1800" dirty="0" smtClean="0"/>
              <a:t>径や長さに関係なく</a:t>
            </a:r>
            <a:endParaRPr lang="en-US" altLang="ja-JP" sz="1800" dirty="0" smtClean="0"/>
          </a:p>
          <a:p>
            <a:r>
              <a:rPr lang="ja-JP" altLang="en-US" sz="1800" dirty="0" smtClean="0"/>
              <a:t>ｼｬﾌﾄを手で回転させながら</a:t>
            </a:r>
            <a:endParaRPr lang="en-US" altLang="ja-JP" sz="1800" dirty="0" smtClean="0"/>
          </a:p>
          <a:p>
            <a:r>
              <a:rPr lang="ja-JP" altLang="en-US" sz="1800" dirty="0" smtClean="0"/>
              <a:t>補修剤の塗布ができる様に</a:t>
            </a:r>
            <a:endParaRPr lang="en-US" altLang="ja-JP" sz="1800" dirty="0" smtClean="0"/>
          </a:p>
          <a:p>
            <a:r>
              <a:rPr lang="ja-JP" altLang="en-US" sz="1800" dirty="0" smtClean="0"/>
              <a:t>回転</a:t>
            </a:r>
            <a:r>
              <a:rPr lang="ja-JP" altLang="en-US" sz="1800" dirty="0"/>
              <a:t>作業台</a:t>
            </a:r>
            <a:r>
              <a:rPr lang="ja-JP" altLang="en-US" sz="1800" dirty="0" smtClean="0"/>
              <a:t>を作成</a:t>
            </a:r>
            <a:endParaRPr kumimoji="1" lang="ja-JP" altLang="en-US" sz="1800" dirty="0"/>
          </a:p>
        </p:txBody>
      </p:sp>
      <p:pic>
        <p:nvPicPr>
          <p:cNvPr id="7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000" dirty="0" smtClean="0"/>
              <a:t>実際の某ﾒｰｶｰ向けのｼｬﾌﾄで</a:t>
            </a:r>
            <a:r>
              <a:rPr lang="ja-JP" altLang="en-US" sz="2000" dirty="0" smtClean="0"/>
              <a:t>の補修作業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補修前のｼｬﾌﾄ　</a:t>
            </a:r>
            <a:r>
              <a:rPr kumimoji="1"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SUS316L</a:t>
            </a:r>
            <a:r>
              <a:rPr kumimoji="1"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ø150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×1,780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　当該ｼｬﾌﾄには損傷部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(15cm</a:t>
            </a:r>
            <a:r>
              <a:rPr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幅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が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2</a:t>
            </a:r>
            <a:r>
              <a:rPr lang="ja-JP" altLang="en-US" sz="1800" dirty="0" smtClean="0">
                <a:latin typeface="ＭＳ Ｐゴシック" pitchFamily="50" charset="-128"/>
                <a:ea typeface="ＭＳ Ｐゴシック" pitchFamily="50" charset="-128"/>
              </a:rPr>
              <a:t>か所ありました</a:t>
            </a:r>
            <a:endParaRPr kumimoji="1" lang="ja-JP" altLang="en-US" sz="18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13" y="1600200"/>
            <a:ext cx="3010573" cy="4525963"/>
          </a:xfrm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46179" y="2275979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51520" y="3643312"/>
            <a:ext cx="1223963" cy="288925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4463 h 21600"/>
              <a:gd name="T4" fmla="*/ 917972 w 21600"/>
              <a:gd name="T5" fmla="*/ 288925 h 21600"/>
              <a:gd name="T6" fmla="*/ 12239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9" name="Picture 3" descr="C:\ﾏﾙﾁﾒﾀﾙ\26_MultiMetall (Q)\pics\log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4730"/>
            <a:ext cx="952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7037E-6 C 0.04965 0.01041 0.23681 0.04976 0.29931 0.0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2.59259E-6 C 0.05104 0.01389 0.24288 0.06644 0.30712 0.084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718</Words>
  <Application>Microsoft Office PowerPoint</Application>
  <PresentationFormat>画面に合わせる (4:3)</PresentationFormat>
  <Paragraphs>133</Paragraphs>
  <Slides>34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ＭＳ Ｐゴシック</vt:lpstr>
      <vt:lpstr>ＭＳ ゴシック</vt:lpstr>
      <vt:lpstr>Arial</vt:lpstr>
      <vt:lpstr>Bookman Old Style</vt:lpstr>
      <vt:lpstr>Calibri</vt:lpstr>
      <vt:lpstr>Office ​​テーマ</vt:lpstr>
      <vt:lpstr>ｼｬﾌﾄ補修の作業ﾚﾎﾟｰﾄ</vt:lpstr>
      <vt:lpstr>ｼｬﾌﾄ補修に対応する製品</vt:lpstr>
      <vt:lpstr>一般的ｼｬﾌﾄ補修の概略(熱は使用しません) 円周状90度に削る→塗布→定規で気泡を押し出す→切削</vt:lpstr>
      <vt:lpstr>ｻﾝﾌﾟﾙによる工程の概略 </vt:lpstr>
      <vt:lpstr>ｻﾝﾌﾟﾙによる工程の概略</vt:lpstr>
      <vt:lpstr>ｻﾝﾌﾟﾙによる工程の概略</vt:lpstr>
      <vt:lpstr>ｻﾝﾌﾟﾙによる工程の概略</vt:lpstr>
      <vt:lpstr>  塗布作業用の回転台を製作　（ﾍﾞｱﾘﾝｸﾞ&amp;MCﾅｲﾛﾝ）</vt:lpstr>
      <vt:lpstr>実際の某ﾒｰｶｰ向けのｼｬﾌﾄでの補修作業 補修前のｼｬﾌﾄ　SUS316L　ø150 ×1,780 　当該ｼｬﾌﾄには損傷部(15cm幅)が2か所ありました</vt:lpstr>
      <vt:lpstr>今回補修するｼｬﾌﾄには液体の出･入りの穴がある構造の為 ﾘﾘｰｽｴｰｼﾞｪﾝﾄを塗った真鍮ﾃｰﾊﾟｰﾋﾟﾝで穴を塞ぎました</vt:lpstr>
      <vt:lpstr>損傷部を円周状･垂直方向に3～2mm削る 同時に塗布面の表面処理（傷を付ける）を行う </vt:lpstr>
      <vt:lpstr>切削部の3～2mm 横をﾃｰﾌﾟで養生する 切削部より2～3mmはみ出す様に塗り段差が生じない様にする為</vt:lpstr>
      <vt:lpstr>高さの確保　 厚めの布養生ﾃｰﾌﾟ　で補修剤を塗る高さを確保する。 （塗布した際に母材表面位置より高くなる様に）</vt:lpstr>
      <vt:lpstr>ﾃｰﾌﾟで養生完了　脱脂洗浄する</vt:lpstr>
      <vt:lpstr>気泡をなくす為の治具を作成</vt:lpstr>
      <vt:lpstr>治具で押し、気泡を抜く準備 外周にあて、ﾏｰｷﾝｸﾞ、＆ﾋﾟﾝの高さを調整</vt:lpstr>
      <vt:lpstr>補修剤の塗布</vt:lpstr>
      <vt:lpstr>補修剤の塗布</vt:lpstr>
      <vt:lpstr>補修剤の塗布</vt:lpstr>
      <vt:lpstr>補修剤の塗布 液体の出入りの穴がない通常の補修部は、シャフトを手で回しながら塗る</vt:lpstr>
      <vt:lpstr>補修剤の塗布 少々、補修剤の量は無駄になりますが</vt:lpstr>
      <vt:lpstr>可使時間が過ぎた時治具で押す</vt:lpstr>
      <vt:lpstr>治具で押す 可使時間が終わり硬化が始まる時装着する</vt:lpstr>
      <vt:lpstr>塗布量が足らない･船底型になっている等は 表面高さに足らず、失敗の原因になります。</vt:lpstr>
      <vt:lpstr>治具が製作できない等、状況により、 ゴム板(2～1.5mm)等を巻き、ガス抜き平にする工夫も・・・  　　　　　(MM-ﾘﾘｰｽｴｰｼﾞｪﾝﾄ塗布したもの)　　</vt:lpstr>
      <vt:lpstr>十分な量を中高に塗って成功 ｶﾗｰを付けた時、はみ出す位の量を塗布する</vt:lpstr>
      <vt:lpstr>切削速度・切込み深さ･送り等は、技術ﾚﾎﾟｰﾄを基準</vt:lpstr>
      <vt:lpstr>今回は、ﾀﾝｶﾞﾛｲ　DIAﾁｯﾌﾟ　TNGA160404-DIA　を使用 (素材DIAは、ｴﾚﾒﾝﾄ ｼｯｸｽ㈱　ﾃﾞﾋﾞｱｽ･ｼﾝﾀﾞｲﾄ ﾌﾞﾗﾝﾄﾞを使用しています)</vt:lpstr>
      <vt:lpstr>PCD(超高圧ﾀﾞｲﾔﾓﾝﾄﾞ焼結体)が3倍位長持ちします 現在、さらに良いﾁｯﾌﾟをﾒｰｶｰと試行中</vt:lpstr>
      <vt:lpstr>標準的に、磨きは必要ないと思われますが・・ (ﾓﾘﾒﾀﾙによる油圧ｼｬﾌﾄの補修の場合は必要)</vt:lpstr>
      <vt:lpstr>真鍮製ﾋﾟﾝには､接着防止剤を塗っています 接着防止剤を使わずに抜くと衝撃を加える事になります (一般的ﾓｰﾀｰｼｬﾌﾄ等ではこの作業はありません）</vt:lpstr>
      <vt:lpstr>全体をｸﾘｰﾆﾝｸﾞ(洗浄)して完成</vt:lpstr>
      <vt:lpstr>マルチメタル社製のポリマーメタル®</vt:lpstr>
      <vt:lpstr>MM製品は各国船級協会から認証されています。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ｼｬﾌﾄ補修のｲﾒｰｼﾞ</dc:title>
  <dc:creator>kusumoto</dc:creator>
  <cp:lastModifiedBy>Donald08</cp:lastModifiedBy>
  <cp:revision>126</cp:revision>
  <cp:lastPrinted>2016-12-23T01:59:40Z</cp:lastPrinted>
  <dcterms:created xsi:type="dcterms:W3CDTF">2012-09-14T23:42:03Z</dcterms:created>
  <dcterms:modified xsi:type="dcterms:W3CDTF">2016-12-23T02:01:53Z</dcterms:modified>
</cp:coreProperties>
</file>